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Prata"/>
      <p:regular r:id="rId14"/>
    </p:embeddedFont>
    <p:embeddedFont>
      <p:font typeface="Prata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Interactive Sales Analysis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Unlocking insights and driving sales success with Power BI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90243" y="3576042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1. Overview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sales metrics at a glance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4836319" y="3576042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2. Trend Analysis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 patterns and opportunities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943451" y="5274231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3. Customer Insights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High-value customer segmentation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900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Used in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Orders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Order Number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Order Date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Shipping Date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00406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200406" y="437995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Name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200406" y="482215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Channel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200406" y="526434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Currency Code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07022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07022" y="437995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Product Details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07022" y="482215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Product Quantity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07022" y="526434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Unit Price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013638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Operations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1013638" y="437995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Warehouse Code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1013638" y="482215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Delivery Region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1013638" y="526434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Unit Cost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5662017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Dashboard Overview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109102"/>
            </a:avLst>
          </a:prstGeom>
          <a:solidFill>
            <a:srgbClr val="535455"/>
          </a:solidFill>
          <a:ln/>
        </p:spPr>
      </p:sp>
      <p:sp>
        <p:nvSpPr>
          <p:cNvPr id="4" name="Shape 2"/>
          <p:cNvSpPr/>
          <p:nvPr/>
        </p:nvSpPr>
        <p:spPr>
          <a:xfrm>
            <a:off x="6320373" y="2229088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7257752" y="2078117"/>
            <a:ext cx="11477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775930" y="1967389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Overview Page: Key sales metrics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534096" y="3337560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535455"/>
          </a:solidFill>
          <a:ln/>
        </p:spPr>
      </p:sp>
      <p:sp>
        <p:nvSpPr>
          <p:cNvPr id="9" name="Shape 7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7213223" y="3186589"/>
            <a:ext cx="20383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9"/>
          <p:cNvSpPr/>
          <p:nvPr/>
        </p:nvSpPr>
        <p:spPr>
          <a:xfrm>
            <a:off x="8534519" y="3075861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Sales Trends: Time-based analysis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6320373" y="4335185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535455"/>
          </a:solidFill>
          <a:ln/>
        </p:spPr>
      </p:sp>
      <p:sp>
        <p:nvSpPr>
          <p:cNvPr id="13" name="Shape 11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4" name="Text 12"/>
          <p:cNvSpPr/>
          <p:nvPr/>
        </p:nvSpPr>
        <p:spPr>
          <a:xfrm>
            <a:off x="7212032" y="4184213"/>
            <a:ext cx="20621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3"/>
          <p:cNvSpPr/>
          <p:nvPr/>
        </p:nvSpPr>
        <p:spPr>
          <a:xfrm>
            <a:off x="775930" y="4073485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Insights: High-value customer identification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34096" y="5332809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535455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8" name="Text 16"/>
          <p:cNvSpPr/>
          <p:nvPr/>
        </p:nvSpPr>
        <p:spPr>
          <a:xfrm>
            <a:off x="7217866" y="5181838"/>
            <a:ext cx="19454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00" dirty="0"/>
          </a:p>
        </p:txBody>
      </p:sp>
      <p:sp>
        <p:nvSpPr>
          <p:cNvPr id="19" name="Text 17"/>
          <p:cNvSpPr/>
          <p:nvPr/>
        </p:nvSpPr>
        <p:spPr>
          <a:xfrm>
            <a:off x="8534519" y="5071110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Channel Analysis: Sales channel performance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6320373" y="6330434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535455"/>
          </a:solidFill>
          <a:ln/>
        </p:spPr>
      </p:sp>
      <p:sp>
        <p:nvSpPr>
          <p:cNvPr id="21" name="Shape 19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2" name="Text 20"/>
          <p:cNvSpPr/>
          <p:nvPr/>
        </p:nvSpPr>
        <p:spPr>
          <a:xfrm>
            <a:off x="7214414" y="6179463"/>
            <a:ext cx="201454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600" dirty="0"/>
          </a:p>
        </p:txBody>
      </p:sp>
      <p:sp>
        <p:nvSpPr>
          <p:cNvPr id="23" name="Text 21"/>
          <p:cNvSpPr/>
          <p:nvPr/>
        </p:nvSpPr>
        <p:spPr>
          <a:xfrm>
            <a:off x="775930" y="6068735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Product Performance: Top-selling products and profitability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Top Metrics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Sales, Average Unit Price, Total Unit Cost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Sales Trends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5463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Seasonal peaks, holiday sales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Insights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5 customers contribute X% of revenue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Dashboard Visuals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5416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Line Chart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Sales trends over time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85416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Bar Chart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sales comparison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85416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Heatmap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Product performance visualization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4926"/>
            <a:ext cx="95547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Recommendations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427333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382" y="3691652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654147"/>
            <a:ext cx="22168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Efficiency Gains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4248388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291965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7520" y="4469130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518779"/>
            <a:ext cx="2399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Decision Support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5113020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156597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6448" y="5333762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09272" y="5383411"/>
            <a:ext cx="14182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Scalability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2024-12-08T12:55:01Z</dcterms:created>
  <dcterms:modified xsi:type="dcterms:W3CDTF">2024-12-08T12:55:01Z</dcterms:modified>
</cp:coreProperties>
</file>